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9"/>
  </p:notesMasterIdLst>
  <p:sldIdLst>
    <p:sldId id="257" r:id="rId2"/>
    <p:sldId id="325" r:id="rId3"/>
    <p:sldId id="323" r:id="rId4"/>
    <p:sldId id="352" r:id="rId5"/>
    <p:sldId id="353" r:id="rId6"/>
    <p:sldId id="354" r:id="rId7"/>
    <p:sldId id="355" r:id="rId8"/>
    <p:sldId id="356" r:id="rId9"/>
    <p:sldId id="357" r:id="rId10"/>
    <p:sldId id="358" r:id="rId11"/>
    <p:sldId id="359" r:id="rId12"/>
    <p:sldId id="360" r:id="rId13"/>
    <p:sldId id="361" r:id="rId14"/>
    <p:sldId id="362" r:id="rId15"/>
    <p:sldId id="363" r:id="rId16"/>
    <p:sldId id="364" r:id="rId17"/>
    <p:sldId id="365" r:id="rId18"/>
    <p:sldId id="366" r:id="rId19"/>
    <p:sldId id="369" r:id="rId20"/>
    <p:sldId id="367" r:id="rId21"/>
    <p:sldId id="368" r:id="rId22"/>
    <p:sldId id="370" r:id="rId23"/>
    <p:sldId id="371" r:id="rId24"/>
    <p:sldId id="372" r:id="rId25"/>
    <p:sldId id="373" r:id="rId26"/>
    <p:sldId id="376" r:id="rId27"/>
    <p:sldId id="374" r:id="rId2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4" d="100"/>
          <a:sy n="104" d="100"/>
        </p:scale>
        <p:origin x="-177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printerSettings" Target="printerSettings/printerSettings1.bin"/><Relationship Id="rId31" Type="http://schemas.openxmlformats.org/officeDocument/2006/relationships/presProps" Target="presProps.xml"/><Relationship Id="rId32" Type="http://schemas.openxmlformats.org/officeDocument/2006/relationships/viewProps" Target="viewProps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theme" Target="theme/theme1.xml"/><Relationship Id="rId34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573C6CC-AC16-874A-9FF1-6D2E34F11148}" type="datetimeFigureOut">
              <a:rPr lang="en-US" smtClean="0"/>
              <a:t>1/22/13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38F46DF-2EFF-A940-8FD8-C74C22AE08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78442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2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2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2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2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_rels/notesSlide2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5.xml"/></Relationships>
</file>

<file path=ppt/notesSlides/_rels/notesSlide2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6.xml"/></Relationships>
</file>

<file path=ppt/notesSlides/_rels/notesSlide2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7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442D11-22CD-41C1-AE7A-CA8009F557A5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4836501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Mechanics… </a:t>
            </a:r>
          </a:p>
          <a:p>
            <a:pPr marL="171450" indent="-171450">
              <a:buFontTx/>
              <a:buChar char="-"/>
            </a:pPr>
            <a:r>
              <a:rPr lang="en-US" dirty="0" smtClean="0"/>
              <a:t>What is ET?</a:t>
            </a:r>
          </a:p>
          <a:p>
            <a:pPr marL="171450" indent="-171450">
              <a:buFontTx/>
              <a:buChar char="-"/>
            </a:pPr>
            <a:r>
              <a:rPr lang="en-US" dirty="0" smtClean="0"/>
              <a:t>What’s someone doing?</a:t>
            </a:r>
          </a:p>
          <a:p>
            <a:pPr marL="0" indent="0">
              <a:buFontTx/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046844-6A03-D048-90A8-59013CF67867}" type="slidenum">
              <a:rPr lang="en-US" smtClean="0"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657170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Mechanics… </a:t>
            </a:r>
          </a:p>
          <a:p>
            <a:pPr marL="171450" indent="-171450">
              <a:buFontTx/>
              <a:buChar char="-"/>
            </a:pPr>
            <a:r>
              <a:rPr lang="en-US" dirty="0" smtClean="0"/>
              <a:t>What is ET?</a:t>
            </a:r>
          </a:p>
          <a:p>
            <a:pPr marL="171450" indent="-171450">
              <a:buFontTx/>
              <a:buChar char="-"/>
            </a:pPr>
            <a:r>
              <a:rPr lang="en-US" dirty="0" smtClean="0"/>
              <a:t>What’s someone doing?</a:t>
            </a:r>
          </a:p>
          <a:p>
            <a:pPr marL="0" indent="0">
              <a:buFontTx/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046844-6A03-D048-90A8-59013CF67867}" type="slidenum">
              <a:rPr lang="en-US" smtClean="0"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657170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Mechanics… </a:t>
            </a:r>
          </a:p>
          <a:p>
            <a:pPr marL="171450" indent="-171450">
              <a:buFontTx/>
              <a:buChar char="-"/>
            </a:pPr>
            <a:r>
              <a:rPr lang="en-US" dirty="0" smtClean="0"/>
              <a:t>What is ET?</a:t>
            </a:r>
          </a:p>
          <a:p>
            <a:pPr marL="171450" indent="-171450">
              <a:buFontTx/>
              <a:buChar char="-"/>
            </a:pPr>
            <a:r>
              <a:rPr lang="en-US" dirty="0" smtClean="0"/>
              <a:t>What’s someone doing?</a:t>
            </a:r>
          </a:p>
          <a:p>
            <a:pPr marL="0" indent="0">
              <a:buFontTx/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046844-6A03-D048-90A8-59013CF67867}" type="slidenum">
              <a:rPr lang="en-US" smtClean="0"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657170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Mechanics… </a:t>
            </a:r>
          </a:p>
          <a:p>
            <a:pPr marL="171450" indent="-171450">
              <a:buFontTx/>
              <a:buChar char="-"/>
            </a:pPr>
            <a:r>
              <a:rPr lang="en-US" dirty="0" smtClean="0"/>
              <a:t>What is ET?</a:t>
            </a:r>
          </a:p>
          <a:p>
            <a:pPr marL="171450" indent="-171450">
              <a:buFontTx/>
              <a:buChar char="-"/>
            </a:pPr>
            <a:r>
              <a:rPr lang="en-US" dirty="0" smtClean="0"/>
              <a:t>What’s someone doing?</a:t>
            </a:r>
          </a:p>
          <a:p>
            <a:pPr marL="0" indent="0">
              <a:buFontTx/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046844-6A03-D048-90A8-59013CF67867}" type="slidenum">
              <a:rPr lang="en-US" smtClean="0"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657170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Mechanics… </a:t>
            </a:r>
          </a:p>
          <a:p>
            <a:pPr marL="171450" indent="-171450">
              <a:buFontTx/>
              <a:buChar char="-"/>
            </a:pPr>
            <a:r>
              <a:rPr lang="en-US" dirty="0" smtClean="0"/>
              <a:t>What is ET?</a:t>
            </a:r>
          </a:p>
          <a:p>
            <a:pPr marL="171450" indent="-171450">
              <a:buFontTx/>
              <a:buChar char="-"/>
            </a:pPr>
            <a:r>
              <a:rPr lang="en-US" dirty="0" smtClean="0"/>
              <a:t>What’s someone doing?</a:t>
            </a:r>
          </a:p>
          <a:p>
            <a:pPr marL="0" indent="0">
              <a:buFontTx/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046844-6A03-D048-90A8-59013CF67867}" type="slidenum">
              <a:rPr lang="en-US" smtClean="0"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657170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Mechanics… </a:t>
            </a:r>
          </a:p>
          <a:p>
            <a:pPr marL="171450" indent="-171450">
              <a:buFontTx/>
              <a:buChar char="-"/>
            </a:pPr>
            <a:r>
              <a:rPr lang="en-US" dirty="0" smtClean="0"/>
              <a:t>What is ET?</a:t>
            </a:r>
          </a:p>
          <a:p>
            <a:pPr marL="171450" indent="-171450">
              <a:buFontTx/>
              <a:buChar char="-"/>
            </a:pPr>
            <a:r>
              <a:rPr lang="en-US" dirty="0" smtClean="0"/>
              <a:t>What’s someone doing?</a:t>
            </a:r>
          </a:p>
          <a:p>
            <a:pPr marL="0" indent="0">
              <a:buFontTx/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046844-6A03-D048-90A8-59013CF67867}" type="slidenum">
              <a:rPr lang="en-US" smtClean="0"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657170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Mechanics… </a:t>
            </a:r>
          </a:p>
          <a:p>
            <a:pPr marL="171450" indent="-171450">
              <a:buFontTx/>
              <a:buChar char="-"/>
            </a:pPr>
            <a:r>
              <a:rPr lang="en-US" dirty="0" smtClean="0"/>
              <a:t>What is ET?</a:t>
            </a:r>
          </a:p>
          <a:p>
            <a:pPr marL="171450" indent="-171450">
              <a:buFontTx/>
              <a:buChar char="-"/>
            </a:pPr>
            <a:r>
              <a:rPr lang="en-US" dirty="0" smtClean="0"/>
              <a:t>What’s someone doing?</a:t>
            </a:r>
          </a:p>
          <a:p>
            <a:pPr marL="0" indent="0">
              <a:buFontTx/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046844-6A03-D048-90A8-59013CF67867}" type="slidenum">
              <a:rPr lang="en-US" smtClean="0"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657170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Mechanics… </a:t>
            </a:r>
          </a:p>
          <a:p>
            <a:pPr marL="171450" indent="-171450">
              <a:buFontTx/>
              <a:buChar char="-"/>
            </a:pPr>
            <a:r>
              <a:rPr lang="en-US" dirty="0" smtClean="0"/>
              <a:t>What is ET?</a:t>
            </a:r>
          </a:p>
          <a:p>
            <a:pPr marL="171450" indent="-171450">
              <a:buFontTx/>
              <a:buChar char="-"/>
            </a:pPr>
            <a:r>
              <a:rPr lang="en-US" dirty="0" smtClean="0"/>
              <a:t>What’s someone doing?</a:t>
            </a:r>
          </a:p>
          <a:p>
            <a:pPr marL="0" indent="0">
              <a:buFontTx/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046844-6A03-D048-90A8-59013CF67867}" type="slidenum">
              <a:rPr lang="en-US" smtClean="0"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657170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Mechanics… </a:t>
            </a:r>
          </a:p>
          <a:p>
            <a:pPr marL="171450" indent="-171450">
              <a:buFontTx/>
              <a:buChar char="-"/>
            </a:pPr>
            <a:r>
              <a:rPr lang="en-US" dirty="0" smtClean="0"/>
              <a:t>What is ET?</a:t>
            </a:r>
          </a:p>
          <a:p>
            <a:pPr marL="171450" indent="-171450">
              <a:buFontTx/>
              <a:buChar char="-"/>
            </a:pPr>
            <a:r>
              <a:rPr lang="en-US" dirty="0" smtClean="0"/>
              <a:t>What’s someone doing?</a:t>
            </a:r>
          </a:p>
          <a:p>
            <a:pPr marL="0" indent="0">
              <a:buFontTx/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046844-6A03-D048-90A8-59013CF67867}" type="slidenum">
              <a:rPr lang="en-US" smtClean="0"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657170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Mechanics… </a:t>
            </a:r>
          </a:p>
          <a:p>
            <a:pPr marL="171450" indent="-171450">
              <a:buFontTx/>
              <a:buChar char="-"/>
            </a:pPr>
            <a:r>
              <a:rPr lang="en-US" dirty="0" smtClean="0"/>
              <a:t>What is ET?</a:t>
            </a:r>
          </a:p>
          <a:p>
            <a:pPr marL="171450" indent="-171450">
              <a:buFontTx/>
              <a:buChar char="-"/>
            </a:pPr>
            <a:r>
              <a:rPr lang="en-US" dirty="0" smtClean="0"/>
              <a:t>What’s someone doing?</a:t>
            </a:r>
          </a:p>
          <a:p>
            <a:pPr marL="0" indent="0">
              <a:buFontTx/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046844-6A03-D048-90A8-59013CF67867}" type="slidenum">
              <a:rPr lang="en-US" smtClean="0"/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657170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Mechanics… </a:t>
            </a:r>
          </a:p>
          <a:p>
            <a:pPr marL="171450" indent="-171450">
              <a:buFontTx/>
              <a:buChar char="-"/>
            </a:pPr>
            <a:r>
              <a:rPr lang="en-US" dirty="0" smtClean="0"/>
              <a:t>What is ET?</a:t>
            </a:r>
          </a:p>
          <a:p>
            <a:pPr marL="171450" indent="-171450">
              <a:buFontTx/>
              <a:buChar char="-"/>
            </a:pPr>
            <a:r>
              <a:rPr lang="en-US" dirty="0" smtClean="0"/>
              <a:t>What’s someone doing?</a:t>
            </a:r>
          </a:p>
          <a:p>
            <a:pPr marL="0" indent="0">
              <a:buFontTx/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046844-6A03-D048-90A8-59013CF67867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657170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Mechanics… </a:t>
            </a:r>
          </a:p>
          <a:p>
            <a:pPr marL="171450" indent="-171450">
              <a:buFontTx/>
              <a:buChar char="-"/>
            </a:pPr>
            <a:r>
              <a:rPr lang="en-US" dirty="0" smtClean="0"/>
              <a:t>What is ET?</a:t>
            </a:r>
          </a:p>
          <a:p>
            <a:pPr marL="171450" indent="-171450">
              <a:buFontTx/>
              <a:buChar char="-"/>
            </a:pPr>
            <a:r>
              <a:rPr lang="en-US" dirty="0" smtClean="0"/>
              <a:t>What’s someone doing?</a:t>
            </a:r>
          </a:p>
          <a:p>
            <a:pPr marL="0" indent="0">
              <a:buFontTx/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046844-6A03-D048-90A8-59013CF67867}" type="slidenum">
              <a:rPr lang="en-US" smtClean="0"/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6571701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Mechanics… </a:t>
            </a:r>
          </a:p>
          <a:p>
            <a:pPr marL="171450" indent="-171450">
              <a:buFontTx/>
              <a:buChar char="-"/>
            </a:pPr>
            <a:r>
              <a:rPr lang="en-US" dirty="0" smtClean="0"/>
              <a:t>What is ET?</a:t>
            </a:r>
          </a:p>
          <a:p>
            <a:pPr marL="171450" indent="-171450">
              <a:buFontTx/>
              <a:buChar char="-"/>
            </a:pPr>
            <a:r>
              <a:rPr lang="en-US" dirty="0" smtClean="0"/>
              <a:t>What’s someone doing?</a:t>
            </a:r>
          </a:p>
          <a:p>
            <a:pPr marL="0" indent="0">
              <a:buFontTx/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046844-6A03-D048-90A8-59013CF67867}" type="slidenum">
              <a:rPr lang="en-US" smtClean="0"/>
              <a:t>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6571701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Mechanics… </a:t>
            </a:r>
          </a:p>
          <a:p>
            <a:pPr marL="171450" indent="-171450">
              <a:buFontTx/>
              <a:buChar char="-"/>
            </a:pPr>
            <a:r>
              <a:rPr lang="en-US" dirty="0" smtClean="0"/>
              <a:t>What is ET?</a:t>
            </a:r>
          </a:p>
          <a:p>
            <a:pPr marL="171450" indent="-171450">
              <a:buFontTx/>
              <a:buChar char="-"/>
            </a:pPr>
            <a:r>
              <a:rPr lang="en-US" dirty="0" smtClean="0"/>
              <a:t>What’s someone doing?</a:t>
            </a:r>
          </a:p>
          <a:p>
            <a:pPr marL="0" indent="0">
              <a:buFontTx/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046844-6A03-D048-90A8-59013CF67867}" type="slidenum">
              <a:rPr lang="en-US" smtClean="0"/>
              <a:t>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6571701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Mechanics… </a:t>
            </a:r>
          </a:p>
          <a:p>
            <a:pPr marL="171450" indent="-171450">
              <a:buFontTx/>
              <a:buChar char="-"/>
            </a:pPr>
            <a:r>
              <a:rPr lang="en-US" dirty="0" smtClean="0"/>
              <a:t>What is ET?</a:t>
            </a:r>
          </a:p>
          <a:p>
            <a:pPr marL="171450" indent="-171450">
              <a:buFontTx/>
              <a:buChar char="-"/>
            </a:pPr>
            <a:r>
              <a:rPr lang="en-US" dirty="0" smtClean="0"/>
              <a:t>What’s someone doing?</a:t>
            </a:r>
          </a:p>
          <a:p>
            <a:pPr marL="0" indent="0">
              <a:buFontTx/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046844-6A03-D048-90A8-59013CF67867}" type="slidenum">
              <a:rPr lang="en-US" smtClean="0"/>
              <a:t>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6571701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Mechanics… </a:t>
            </a:r>
          </a:p>
          <a:p>
            <a:pPr marL="171450" indent="-171450">
              <a:buFontTx/>
              <a:buChar char="-"/>
            </a:pPr>
            <a:r>
              <a:rPr lang="en-US" dirty="0" smtClean="0"/>
              <a:t>What is ET?</a:t>
            </a:r>
          </a:p>
          <a:p>
            <a:pPr marL="171450" indent="-171450">
              <a:buFontTx/>
              <a:buChar char="-"/>
            </a:pPr>
            <a:r>
              <a:rPr lang="en-US" dirty="0" smtClean="0"/>
              <a:t>What’s someone doing?</a:t>
            </a:r>
          </a:p>
          <a:p>
            <a:pPr marL="0" indent="0">
              <a:buFontTx/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046844-6A03-D048-90A8-59013CF67867}" type="slidenum">
              <a:rPr lang="en-US" smtClean="0"/>
              <a:t>25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6571701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Mechanics… </a:t>
            </a:r>
          </a:p>
          <a:p>
            <a:pPr marL="171450" indent="-171450">
              <a:buFontTx/>
              <a:buChar char="-"/>
            </a:pPr>
            <a:r>
              <a:rPr lang="en-US" dirty="0" smtClean="0"/>
              <a:t>What is ET?</a:t>
            </a:r>
          </a:p>
          <a:p>
            <a:pPr marL="171450" indent="-171450">
              <a:buFontTx/>
              <a:buChar char="-"/>
            </a:pPr>
            <a:r>
              <a:rPr lang="en-US" dirty="0" smtClean="0"/>
              <a:t>What’s someone doing?</a:t>
            </a:r>
          </a:p>
          <a:p>
            <a:pPr marL="0" indent="0">
              <a:buFontTx/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046844-6A03-D048-90A8-59013CF67867}" type="slidenum">
              <a:rPr lang="en-US" smtClean="0"/>
              <a:t>26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6571701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Mechanics… </a:t>
            </a:r>
          </a:p>
          <a:p>
            <a:pPr marL="171450" indent="-171450">
              <a:buFontTx/>
              <a:buChar char="-"/>
            </a:pPr>
            <a:r>
              <a:rPr lang="en-US" dirty="0" smtClean="0"/>
              <a:t>What is ET?</a:t>
            </a:r>
          </a:p>
          <a:p>
            <a:pPr marL="171450" indent="-171450">
              <a:buFontTx/>
              <a:buChar char="-"/>
            </a:pPr>
            <a:r>
              <a:rPr lang="en-US" dirty="0" smtClean="0"/>
              <a:t>What’s someone doing?</a:t>
            </a:r>
          </a:p>
          <a:p>
            <a:pPr marL="0" indent="0">
              <a:buFontTx/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046844-6A03-D048-90A8-59013CF67867}" type="slidenum">
              <a:rPr lang="en-US" smtClean="0"/>
              <a:t>27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657170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Mechanics… </a:t>
            </a:r>
          </a:p>
          <a:p>
            <a:pPr marL="171450" indent="-171450">
              <a:buFontTx/>
              <a:buChar char="-"/>
            </a:pPr>
            <a:r>
              <a:rPr lang="en-US" dirty="0" smtClean="0"/>
              <a:t>What is ET?</a:t>
            </a:r>
          </a:p>
          <a:p>
            <a:pPr marL="171450" indent="-171450">
              <a:buFontTx/>
              <a:buChar char="-"/>
            </a:pPr>
            <a:r>
              <a:rPr lang="en-US" dirty="0" smtClean="0"/>
              <a:t>What’s someone doing?</a:t>
            </a:r>
          </a:p>
          <a:p>
            <a:pPr marL="0" indent="0">
              <a:buFontTx/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046844-6A03-D048-90A8-59013CF67867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657170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Mechanics… </a:t>
            </a:r>
          </a:p>
          <a:p>
            <a:pPr marL="171450" indent="-171450">
              <a:buFontTx/>
              <a:buChar char="-"/>
            </a:pPr>
            <a:r>
              <a:rPr lang="en-US" dirty="0" smtClean="0"/>
              <a:t>What is ET?</a:t>
            </a:r>
          </a:p>
          <a:p>
            <a:pPr marL="171450" indent="-171450">
              <a:buFontTx/>
              <a:buChar char="-"/>
            </a:pPr>
            <a:r>
              <a:rPr lang="en-US" dirty="0" smtClean="0"/>
              <a:t>What’s someone doing?</a:t>
            </a:r>
          </a:p>
          <a:p>
            <a:pPr marL="0" indent="0">
              <a:buFontTx/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046844-6A03-D048-90A8-59013CF67867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657170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Mechanics… </a:t>
            </a:r>
          </a:p>
          <a:p>
            <a:pPr marL="171450" indent="-171450">
              <a:buFontTx/>
              <a:buChar char="-"/>
            </a:pPr>
            <a:r>
              <a:rPr lang="en-US" dirty="0" smtClean="0"/>
              <a:t>What is ET?</a:t>
            </a:r>
          </a:p>
          <a:p>
            <a:pPr marL="171450" indent="-171450">
              <a:buFontTx/>
              <a:buChar char="-"/>
            </a:pPr>
            <a:r>
              <a:rPr lang="en-US" dirty="0" smtClean="0"/>
              <a:t>What’s someone doing?</a:t>
            </a:r>
          </a:p>
          <a:p>
            <a:pPr marL="0" indent="0">
              <a:buFontTx/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046844-6A03-D048-90A8-59013CF67867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657170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Mechanics… </a:t>
            </a:r>
          </a:p>
          <a:p>
            <a:pPr marL="171450" indent="-171450">
              <a:buFontTx/>
              <a:buChar char="-"/>
            </a:pPr>
            <a:r>
              <a:rPr lang="en-US" dirty="0" smtClean="0"/>
              <a:t>What is ET?</a:t>
            </a:r>
          </a:p>
          <a:p>
            <a:pPr marL="171450" indent="-171450">
              <a:buFontTx/>
              <a:buChar char="-"/>
            </a:pPr>
            <a:r>
              <a:rPr lang="en-US" dirty="0" smtClean="0"/>
              <a:t>What’s someone doing?</a:t>
            </a:r>
          </a:p>
          <a:p>
            <a:pPr marL="0" indent="0">
              <a:buFontTx/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046844-6A03-D048-90A8-59013CF67867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657170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Mechanics… </a:t>
            </a:r>
          </a:p>
          <a:p>
            <a:pPr marL="171450" indent="-171450">
              <a:buFontTx/>
              <a:buChar char="-"/>
            </a:pPr>
            <a:r>
              <a:rPr lang="en-US" dirty="0" smtClean="0"/>
              <a:t>What is ET?</a:t>
            </a:r>
          </a:p>
          <a:p>
            <a:pPr marL="171450" indent="-171450">
              <a:buFontTx/>
              <a:buChar char="-"/>
            </a:pPr>
            <a:r>
              <a:rPr lang="en-US" dirty="0" smtClean="0"/>
              <a:t>What’s someone doing?</a:t>
            </a:r>
          </a:p>
          <a:p>
            <a:pPr marL="0" indent="0">
              <a:buFontTx/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046844-6A03-D048-90A8-59013CF67867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657170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Mechanics… </a:t>
            </a:r>
          </a:p>
          <a:p>
            <a:pPr marL="171450" indent="-171450">
              <a:buFontTx/>
              <a:buChar char="-"/>
            </a:pPr>
            <a:r>
              <a:rPr lang="en-US" dirty="0" smtClean="0"/>
              <a:t>What is ET?</a:t>
            </a:r>
          </a:p>
          <a:p>
            <a:pPr marL="171450" indent="-171450">
              <a:buFontTx/>
              <a:buChar char="-"/>
            </a:pPr>
            <a:r>
              <a:rPr lang="en-US" dirty="0" smtClean="0"/>
              <a:t>What’s someone doing?</a:t>
            </a:r>
          </a:p>
          <a:p>
            <a:pPr marL="0" indent="0">
              <a:buFontTx/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046844-6A03-D048-90A8-59013CF67867}" type="slidenum">
              <a:rPr lang="en-US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657170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Mechanics… </a:t>
            </a:r>
          </a:p>
          <a:p>
            <a:pPr marL="171450" indent="-171450">
              <a:buFontTx/>
              <a:buChar char="-"/>
            </a:pPr>
            <a:r>
              <a:rPr lang="en-US" dirty="0" smtClean="0"/>
              <a:t>What is ET?</a:t>
            </a:r>
          </a:p>
          <a:p>
            <a:pPr marL="171450" indent="-171450">
              <a:buFontTx/>
              <a:buChar char="-"/>
            </a:pPr>
            <a:r>
              <a:rPr lang="en-US" dirty="0" smtClean="0"/>
              <a:t>What’s someone doing?</a:t>
            </a:r>
          </a:p>
          <a:p>
            <a:pPr marL="0" indent="0">
              <a:buFontTx/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046844-6A03-D048-90A8-59013CF67867}" type="slidenum">
              <a:rPr lang="en-US" smtClean="0"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657170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712D2E-0934-4222-916F-82FF8C10BC87}" type="datetimeFigureOut">
              <a:rPr lang="en-GB" smtClean="0"/>
              <a:t>1/22/13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025171-BA36-455A-9247-4811E6CC730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834262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712D2E-0934-4222-916F-82FF8C10BC87}" type="datetimeFigureOut">
              <a:rPr lang="en-GB" smtClean="0"/>
              <a:t>1/22/13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025171-BA36-455A-9247-4811E6CC730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690231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712D2E-0934-4222-916F-82FF8C10BC87}" type="datetimeFigureOut">
              <a:rPr lang="en-GB" smtClean="0"/>
              <a:t>1/22/13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025171-BA36-455A-9247-4811E6CC730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91117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712D2E-0934-4222-916F-82FF8C10BC87}" type="datetimeFigureOut">
              <a:rPr lang="en-GB" smtClean="0"/>
              <a:t>1/22/13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025171-BA36-455A-9247-4811E6CC730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078175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712D2E-0934-4222-916F-82FF8C10BC87}" type="datetimeFigureOut">
              <a:rPr lang="en-GB" smtClean="0"/>
              <a:t>1/22/13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025171-BA36-455A-9247-4811E6CC730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387617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712D2E-0934-4222-916F-82FF8C10BC87}" type="datetimeFigureOut">
              <a:rPr lang="en-GB" smtClean="0"/>
              <a:t>1/22/13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025171-BA36-455A-9247-4811E6CC730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069040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712D2E-0934-4222-916F-82FF8C10BC87}" type="datetimeFigureOut">
              <a:rPr lang="en-GB" smtClean="0"/>
              <a:t>1/22/13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025171-BA36-455A-9247-4811E6CC730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66461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712D2E-0934-4222-916F-82FF8C10BC87}" type="datetimeFigureOut">
              <a:rPr lang="en-GB" smtClean="0"/>
              <a:t>1/22/13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025171-BA36-455A-9247-4811E6CC730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66764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712D2E-0934-4222-916F-82FF8C10BC87}" type="datetimeFigureOut">
              <a:rPr lang="en-GB" smtClean="0"/>
              <a:t>1/22/13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025171-BA36-455A-9247-4811E6CC730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253970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712D2E-0934-4222-916F-82FF8C10BC87}" type="datetimeFigureOut">
              <a:rPr lang="en-GB" smtClean="0"/>
              <a:t>1/22/13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025171-BA36-455A-9247-4811E6CC730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476544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712D2E-0934-4222-916F-82FF8C10BC87}" type="datetimeFigureOut">
              <a:rPr lang="en-GB" smtClean="0"/>
              <a:t>1/22/13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025171-BA36-455A-9247-4811E6CC730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264509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1712D2E-0934-4222-916F-82FF8C10BC87}" type="datetimeFigureOut">
              <a:rPr lang="en-GB" smtClean="0"/>
              <a:t>1/22/13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D025171-BA36-455A-9247-4811E6CC730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283740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4" Type="http://schemas.openxmlformats.org/officeDocument/2006/relationships/image" Target="../media/image3.jpeg"/><Relationship Id="rId5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4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4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4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4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4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4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4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4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4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4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4" Type="http://schemas.openxmlformats.org/officeDocument/2006/relationships/image" Target="../media/image5.png"/><Relationship Id="rId5" Type="http://schemas.openxmlformats.org/officeDocument/2006/relationships/image" Target="../media/image6.png"/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4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9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4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0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4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4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4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3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4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4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4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5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4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4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4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4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4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4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4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4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45306" y="3630090"/>
            <a:ext cx="7772400" cy="1470025"/>
          </a:xfrm>
        </p:spPr>
        <p:txBody>
          <a:bodyPr>
            <a:normAutofit/>
          </a:bodyPr>
          <a:lstStyle/>
          <a:p>
            <a:r>
              <a:rPr lang="en-IE" sz="2400" dirty="0" smtClean="0">
                <a:solidFill>
                  <a:srgbClr val="00B0F0"/>
                </a:solidFill>
                <a:latin typeface="+mn-lt"/>
              </a:rPr>
              <a:t>Michael Kelly, DeveloperTown</a:t>
            </a:r>
            <a:endParaRPr lang="en-GB" sz="2400" dirty="0">
              <a:solidFill>
                <a:srgbClr val="00B0F0"/>
              </a:solidFill>
              <a:latin typeface="+mn-lt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" y="2276872"/>
            <a:ext cx="9143999" cy="1584176"/>
          </a:xfrm>
          <a:solidFill>
            <a:srgbClr val="38ACEC"/>
          </a:solidFill>
        </p:spPr>
        <p:txBody>
          <a:bodyPr>
            <a:normAutofit/>
          </a:bodyPr>
          <a:lstStyle/>
          <a:p>
            <a:endParaRPr lang="en-IE" sz="300" b="1" i="1" dirty="0">
              <a:solidFill>
                <a:schemeClr val="bg1"/>
              </a:solidFill>
              <a:latin typeface="Century Schoolbook" pitchFamily="18" charset="0"/>
            </a:endParaRPr>
          </a:p>
          <a:p>
            <a:r>
              <a:rPr lang="en-IE" b="1" i="1" dirty="0" smtClean="0">
                <a:solidFill>
                  <a:schemeClr val="bg1"/>
                </a:solidFill>
                <a:latin typeface="Century Schoolbook" pitchFamily="18" charset="0"/>
              </a:rPr>
              <a:t>Lessons Learned from </a:t>
            </a:r>
          </a:p>
          <a:p>
            <a:r>
              <a:rPr lang="en-IE" b="1" i="1" dirty="0" smtClean="0">
                <a:solidFill>
                  <a:schemeClr val="bg1"/>
                </a:solidFill>
                <a:latin typeface="Century Schoolbook" pitchFamily="18" charset="0"/>
              </a:rPr>
              <a:t>Software Testing at Startups</a:t>
            </a:r>
            <a:endParaRPr lang="en-GB" b="1" i="1" dirty="0">
              <a:solidFill>
                <a:schemeClr val="bg1"/>
              </a:solidFill>
              <a:latin typeface="Century Schoolbook" pitchFamily="18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www.eurostarconferences.com</a:t>
            </a:r>
            <a:endParaRPr lang="en-GB"/>
          </a:p>
        </p:txBody>
      </p:sp>
      <p:pic>
        <p:nvPicPr>
          <p:cNvPr id="1034" name="Picture 10" descr="http://img.gawkerassets.com/post/4/2012/06/new-twitter-logo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469" r="19895"/>
          <a:stretch/>
        </p:blipFill>
        <p:spPr bwMode="auto">
          <a:xfrm>
            <a:off x="6595268" y="5958334"/>
            <a:ext cx="706761" cy="6779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7620627" y="5952945"/>
            <a:ext cx="110946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dirty="0" smtClean="0">
                <a:solidFill>
                  <a:srgbClr val="0070C0"/>
                </a:solidFill>
              </a:rPr>
              <a:t>@</a:t>
            </a:r>
            <a:r>
              <a:rPr lang="en-IE" dirty="0" err="1" smtClean="0">
                <a:solidFill>
                  <a:srgbClr val="0070C0"/>
                </a:solidFill>
              </a:rPr>
              <a:t>esconfs</a:t>
            </a:r>
            <a:endParaRPr lang="en-IE" dirty="0" smtClean="0">
              <a:solidFill>
                <a:srgbClr val="0070C0"/>
              </a:solidFill>
            </a:endParaRPr>
          </a:p>
          <a:p>
            <a:r>
              <a:rPr lang="en-IE" dirty="0" smtClean="0">
                <a:solidFill>
                  <a:srgbClr val="0070C0"/>
                </a:solidFill>
              </a:rPr>
              <a:t>#</a:t>
            </a:r>
            <a:r>
              <a:rPr lang="en-IE" dirty="0" err="1" smtClean="0">
                <a:solidFill>
                  <a:srgbClr val="0070C0"/>
                </a:solidFill>
              </a:rPr>
              <a:t>esconfs</a:t>
            </a:r>
            <a:endParaRPr lang="en-GB" dirty="0">
              <a:solidFill>
                <a:srgbClr val="0070C0"/>
              </a:solidFill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5776" y="221745"/>
            <a:ext cx="3672792" cy="1762454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080" y="5656368"/>
            <a:ext cx="1201632" cy="120163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897238" y="4797152"/>
            <a:ext cx="1466850" cy="15590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637226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Screen Shot 2012-03-10 at 11.26.11 A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48680"/>
            <a:ext cx="9144000" cy="5976664"/>
          </a:xfrm>
          <a:prstGeom prst="rect">
            <a:avLst/>
          </a:prstGeom>
        </p:spPr>
      </p:pic>
      <p:pic>
        <p:nvPicPr>
          <p:cNvPr id="7" name="Picture 10" descr="http://img.gawkerassets.com/post/4/2012/06/new-twitter-logo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469" r="19895"/>
          <a:stretch/>
        </p:blipFill>
        <p:spPr bwMode="auto">
          <a:xfrm>
            <a:off x="35496" y="6180003"/>
            <a:ext cx="706761" cy="6779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755576" y="6194473"/>
            <a:ext cx="110946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dirty="0" smtClean="0">
                <a:solidFill>
                  <a:srgbClr val="0070C0"/>
                </a:solidFill>
              </a:rPr>
              <a:t>@</a:t>
            </a:r>
            <a:r>
              <a:rPr lang="en-IE" dirty="0" err="1" smtClean="0">
                <a:solidFill>
                  <a:srgbClr val="0070C0"/>
                </a:solidFill>
              </a:rPr>
              <a:t>esconfs</a:t>
            </a:r>
            <a:endParaRPr lang="en-IE" dirty="0" smtClean="0">
              <a:solidFill>
                <a:srgbClr val="0070C0"/>
              </a:solidFill>
            </a:endParaRPr>
          </a:p>
          <a:p>
            <a:r>
              <a:rPr lang="en-IE" dirty="0" smtClean="0">
                <a:solidFill>
                  <a:srgbClr val="0070C0"/>
                </a:solidFill>
              </a:rPr>
              <a:t>#</a:t>
            </a:r>
            <a:r>
              <a:rPr lang="en-IE" dirty="0" err="1" smtClean="0">
                <a:solidFill>
                  <a:srgbClr val="0070C0"/>
                </a:solidFill>
              </a:rPr>
              <a:t>esconfs</a:t>
            </a:r>
            <a:endParaRPr lang="en-GB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448112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Screen Shot 2012-03-10 at 11.26.14 A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64704"/>
            <a:ext cx="9144000" cy="6120680"/>
          </a:xfrm>
          <a:prstGeom prst="rect">
            <a:avLst/>
          </a:prstGeom>
        </p:spPr>
      </p:pic>
      <p:pic>
        <p:nvPicPr>
          <p:cNvPr id="7" name="Picture 10" descr="http://img.gawkerassets.com/post/4/2012/06/new-twitter-logo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469" r="19895"/>
          <a:stretch/>
        </p:blipFill>
        <p:spPr bwMode="auto">
          <a:xfrm>
            <a:off x="35496" y="6180003"/>
            <a:ext cx="706761" cy="6779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755576" y="6194473"/>
            <a:ext cx="110946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dirty="0" smtClean="0">
                <a:solidFill>
                  <a:srgbClr val="0070C0"/>
                </a:solidFill>
              </a:rPr>
              <a:t>@</a:t>
            </a:r>
            <a:r>
              <a:rPr lang="en-IE" dirty="0" err="1" smtClean="0">
                <a:solidFill>
                  <a:srgbClr val="0070C0"/>
                </a:solidFill>
              </a:rPr>
              <a:t>esconfs</a:t>
            </a:r>
            <a:endParaRPr lang="en-IE" dirty="0" smtClean="0">
              <a:solidFill>
                <a:srgbClr val="0070C0"/>
              </a:solidFill>
            </a:endParaRPr>
          </a:p>
          <a:p>
            <a:r>
              <a:rPr lang="en-IE" dirty="0" smtClean="0">
                <a:solidFill>
                  <a:srgbClr val="0070C0"/>
                </a:solidFill>
              </a:rPr>
              <a:t>#</a:t>
            </a:r>
            <a:r>
              <a:rPr lang="en-IE" dirty="0" err="1" smtClean="0">
                <a:solidFill>
                  <a:srgbClr val="0070C0"/>
                </a:solidFill>
              </a:rPr>
              <a:t>esconfs</a:t>
            </a:r>
            <a:endParaRPr lang="en-GB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336408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Screen Shot 2012-03-10 at 11.26.18 A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20688"/>
            <a:ext cx="9144000" cy="6048672"/>
          </a:xfrm>
          <a:prstGeom prst="rect">
            <a:avLst/>
          </a:prstGeom>
        </p:spPr>
      </p:pic>
      <p:pic>
        <p:nvPicPr>
          <p:cNvPr id="7" name="Picture 10" descr="http://img.gawkerassets.com/post/4/2012/06/new-twitter-logo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469" r="19895"/>
          <a:stretch/>
        </p:blipFill>
        <p:spPr bwMode="auto">
          <a:xfrm>
            <a:off x="35496" y="6180003"/>
            <a:ext cx="706761" cy="6779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755576" y="6194473"/>
            <a:ext cx="110946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dirty="0" smtClean="0">
                <a:solidFill>
                  <a:srgbClr val="0070C0"/>
                </a:solidFill>
              </a:rPr>
              <a:t>@</a:t>
            </a:r>
            <a:r>
              <a:rPr lang="en-IE" dirty="0" err="1" smtClean="0">
                <a:solidFill>
                  <a:srgbClr val="0070C0"/>
                </a:solidFill>
              </a:rPr>
              <a:t>esconfs</a:t>
            </a:r>
            <a:endParaRPr lang="en-IE" dirty="0" smtClean="0">
              <a:solidFill>
                <a:srgbClr val="0070C0"/>
              </a:solidFill>
            </a:endParaRPr>
          </a:p>
          <a:p>
            <a:r>
              <a:rPr lang="en-IE" dirty="0" smtClean="0">
                <a:solidFill>
                  <a:srgbClr val="0070C0"/>
                </a:solidFill>
              </a:rPr>
              <a:t>#</a:t>
            </a:r>
            <a:r>
              <a:rPr lang="en-IE" dirty="0" err="1" smtClean="0">
                <a:solidFill>
                  <a:srgbClr val="0070C0"/>
                </a:solidFill>
              </a:rPr>
              <a:t>esconfs</a:t>
            </a:r>
            <a:endParaRPr lang="en-GB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381780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Screen Shot 2012-03-10 at 11.26.23 A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04664"/>
            <a:ext cx="9144000" cy="6093296"/>
          </a:xfrm>
          <a:prstGeom prst="rect">
            <a:avLst/>
          </a:prstGeom>
        </p:spPr>
      </p:pic>
      <p:pic>
        <p:nvPicPr>
          <p:cNvPr id="7" name="Picture 10" descr="http://img.gawkerassets.com/post/4/2012/06/new-twitter-logo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469" r="19895"/>
          <a:stretch/>
        </p:blipFill>
        <p:spPr bwMode="auto">
          <a:xfrm>
            <a:off x="35496" y="6180003"/>
            <a:ext cx="706761" cy="6779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755576" y="6194473"/>
            <a:ext cx="110946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dirty="0" smtClean="0">
                <a:solidFill>
                  <a:srgbClr val="0070C0"/>
                </a:solidFill>
              </a:rPr>
              <a:t>@</a:t>
            </a:r>
            <a:r>
              <a:rPr lang="en-IE" dirty="0" err="1" smtClean="0">
                <a:solidFill>
                  <a:srgbClr val="0070C0"/>
                </a:solidFill>
              </a:rPr>
              <a:t>esconfs</a:t>
            </a:r>
            <a:endParaRPr lang="en-IE" dirty="0" smtClean="0">
              <a:solidFill>
                <a:srgbClr val="0070C0"/>
              </a:solidFill>
            </a:endParaRPr>
          </a:p>
          <a:p>
            <a:r>
              <a:rPr lang="en-IE" dirty="0" smtClean="0">
                <a:solidFill>
                  <a:srgbClr val="0070C0"/>
                </a:solidFill>
              </a:rPr>
              <a:t>#</a:t>
            </a:r>
            <a:r>
              <a:rPr lang="en-IE" dirty="0" err="1" smtClean="0">
                <a:solidFill>
                  <a:srgbClr val="0070C0"/>
                </a:solidFill>
              </a:rPr>
              <a:t>esconfs</a:t>
            </a:r>
            <a:endParaRPr lang="en-GB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588431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Screen Shot 2012-03-10 at 11.36.43 A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7" name="Picture 10" descr="http://img.gawkerassets.com/post/4/2012/06/new-twitter-logo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469" r="19895"/>
          <a:stretch/>
        </p:blipFill>
        <p:spPr bwMode="auto">
          <a:xfrm>
            <a:off x="35496" y="6165304"/>
            <a:ext cx="706761" cy="6779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755576" y="6194473"/>
            <a:ext cx="110946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dirty="0" smtClean="0">
                <a:solidFill>
                  <a:srgbClr val="0070C0"/>
                </a:solidFill>
              </a:rPr>
              <a:t>@</a:t>
            </a:r>
            <a:r>
              <a:rPr lang="en-IE" dirty="0" err="1" smtClean="0">
                <a:solidFill>
                  <a:srgbClr val="0070C0"/>
                </a:solidFill>
              </a:rPr>
              <a:t>esconfs</a:t>
            </a:r>
            <a:endParaRPr lang="en-IE" dirty="0" smtClean="0">
              <a:solidFill>
                <a:srgbClr val="0070C0"/>
              </a:solidFill>
            </a:endParaRPr>
          </a:p>
          <a:p>
            <a:r>
              <a:rPr lang="en-IE" dirty="0" smtClean="0">
                <a:solidFill>
                  <a:srgbClr val="0070C0"/>
                </a:solidFill>
              </a:rPr>
              <a:t>#</a:t>
            </a:r>
            <a:r>
              <a:rPr lang="en-IE" dirty="0" err="1" smtClean="0">
                <a:solidFill>
                  <a:srgbClr val="0070C0"/>
                </a:solidFill>
              </a:rPr>
              <a:t>esconfs</a:t>
            </a:r>
            <a:endParaRPr lang="en-GB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728954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Screen Shot 2012-03-10 at 11.36.47 A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7" name="Picture 10" descr="http://img.gawkerassets.com/post/4/2012/06/new-twitter-logo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469" r="19895"/>
          <a:stretch/>
        </p:blipFill>
        <p:spPr bwMode="auto">
          <a:xfrm>
            <a:off x="35496" y="6180003"/>
            <a:ext cx="706761" cy="6779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755576" y="6194473"/>
            <a:ext cx="110946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dirty="0" smtClean="0">
                <a:solidFill>
                  <a:srgbClr val="0070C0"/>
                </a:solidFill>
              </a:rPr>
              <a:t>@</a:t>
            </a:r>
            <a:r>
              <a:rPr lang="en-IE" dirty="0" err="1" smtClean="0">
                <a:solidFill>
                  <a:srgbClr val="0070C0"/>
                </a:solidFill>
              </a:rPr>
              <a:t>esconfs</a:t>
            </a:r>
            <a:endParaRPr lang="en-IE" dirty="0" smtClean="0">
              <a:solidFill>
                <a:srgbClr val="0070C0"/>
              </a:solidFill>
            </a:endParaRPr>
          </a:p>
          <a:p>
            <a:r>
              <a:rPr lang="en-IE" dirty="0" smtClean="0">
                <a:solidFill>
                  <a:srgbClr val="0070C0"/>
                </a:solidFill>
              </a:rPr>
              <a:t>#</a:t>
            </a:r>
            <a:r>
              <a:rPr lang="en-IE" dirty="0" err="1" smtClean="0">
                <a:solidFill>
                  <a:srgbClr val="0070C0"/>
                </a:solidFill>
              </a:rPr>
              <a:t>esconfs</a:t>
            </a:r>
            <a:endParaRPr lang="en-GB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728954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Screen Shot 2012-03-10 at 11.36.50 A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76064"/>
            <a:ext cx="9144000" cy="6021288"/>
          </a:xfrm>
          <a:prstGeom prst="rect">
            <a:avLst/>
          </a:prstGeom>
        </p:spPr>
      </p:pic>
      <p:pic>
        <p:nvPicPr>
          <p:cNvPr id="7" name="Picture 10" descr="http://img.gawkerassets.com/post/4/2012/06/new-twitter-logo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469" r="19895"/>
          <a:stretch/>
        </p:blipFill>
        <p:spPr bwMode="auto">
          <a:xfrm>
            <a:off x="35496" y="6180003"/>
            <a:ext cx="706761" cy="6779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755576" y="6194473"/>
            <a:ext cx="110946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dirty="0" smtClean="0">
                <a:solidFill>
                  <a:srgbClr val="0070C0"/>
                </a:solidFill>
              </a:rPr>
              <a:t>@</a:t>
            </a:r>
            <a:r>
              <a:rPr lang="en-IE" dirty="0" err="1" smtClean="0">
                <a:solidFill>
                  <a:srgbClr val="0070C0"/>
                </a:solidFill>
              </a:rPr>
              <a:t>esconfs</a:t>
            </a:r>
            <a:endParaRPr lang="en-IE" dirty="0" smtClean="0">
              <a:solidFill>
                <a:srgbClr val="0070C0"/>
              </a:solidFill>
            </a:endParaRPr>
          </a:p>
          <a:p>
            <a:r>
              <a:rPr lang="en-IE" dirty="0" smtClean="0">
                <a:solidFill>
                  <a:srgbClr val="0070C0"/>
                </a:solidFill>
              </a:rPr>
              <a:t>#</a:t>
            </a:r>
            <a:r>
              <a:rPr lang="en-IE" dirty="0" err="1" smtClean="0">
                <a:solidFill>
                  <a:srgbClr val="0070C0"/>
                </a:solidFill>
              </a:rPr>
              <a:t>esconfs</a:t>
            </a:r>
            <a:endParaRPr lang="en-GB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728954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Screen Shot 2012-03-10 at 11.36.54 A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12" y="0"/>
            <a:ext cx="9144000" cy="6858000"/>
          </a:xfrm>
          <a:prstGeom prst="rect">
            <a:avLst/>
          </a:prstGeom>
        </p:spPr>
      </p:pic>
      <p:pic>
        <p:nvPicPr>
          <p:cNvPr id="7" name="Picture 10" descr="http://img.gawkerassets.com/post/4/2012/06/new-twitter-logo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469" r="19895"/>
          <a:stretch/>
        </p:blipFill>
        <p:spPr bwMode="auto">
          <a:xfrm>
            <a:off x="35496" y="6180003"/>
            <a:ext cx="706761" cy="6779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755576" y="6194473"/>
            <a:ext cx="110946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dirty="0" smtClean="0">
                <a:solidFill>
                  <a:srgbClr val="0070C0"/>
                </a:solidFill>
              </a:rPr>
              <a:t>@</a:t>
            </a:r>
            <a:r>
              <a:rPr lang="en-IE" dirty="0" err="1" smtClean="0">
                <a:solidFill>
                  <a:srgbClr val="0070C0"/>
                </a:solidFill>
              </a:rPr>
              <a:t>esconfs</a:t>
            </a:r>
            <a:endParaRPr lang="en-IE" dirty="0" smtClean="0">
              <a:solidFill>
                <a:srgbClr val="0070C0"/>
              </a:solidFill>
            </a:endParaRPr>
          </a:p>
          <a:p>
            <a:r>
              <a:rPr lang="en-IE" dirty="0" smtClean="0">
                <a:solidFill>
                  <a:srgbClr val="0070C0"/>
                </a:solidFill>
              </a:rPr>
              <a:t>#</a:t>
            </a:r>
            <a:r>
              <a:rPr lang="en-IE" dirty="0" err="1" smtClean="0">
                <a:solidFill>
                  <a:srgbClr val="0070C0"/>
                </a:solidFill>
              </a:rPr>
              <a:t>esconfs</a:t>
            </a:r>
            <a:endParaRPr lang="en-GB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728954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Screen Shot 2012-03-10 at 11.36.57 A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2048"/>
            <a:ext cx="9144000" cy="6165304"/>
          </a:xfrm>
          <a:prstGeom prst="rect">
            <a:avLst/>
          </a:prstGeom>
        </p:spPr>
      </p:pic>
      <p:pic>
        <p:nvPicPr>
          <p:cNvPr id="7" name="Picture 10" descr="http://img.gawkerassets.com/post/4/2012/06/new-twitter-logo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469" r="19895"/>
          <a:stretch/>
        </p:blipFill>
        <p:spPr bwMode="auto">
          <a:xfrm>
            <a:off x="35496" y="6180003"/>
            <a:ext cx="706761" cy="6779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755576" y="6194473"/>
            <a:ext cx="110946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dirty="0" smtClean="0">
                <a:solidFill>
                  <a:srgbClr val="0070C0"/>
                </a:solidFill>
              </a:rPr>
              <a:t>@</a:t>
            </a:r>
            <a:r>
              <a:rPr lang="en-IE" dirty="0" err="1" smtClean="0">
                <a:solidFill>
                  <a:srgbClr val="0070C0"/>
                </a:solidFill>
              </a:rPr>
              <a:t>esconfs</a:t>
            </a:r>
            <a:endParaRPr lang="en-IE" dirty="0" smtClean="0">
              <a:solidFill>
                <a:srgbClr val="0070C0"/>
              </a:solidFill>
            </a:endParaRPr>
          </a:p>
          <a:p>
            <a:r>
              <a:rPr lang="en-IE" dirty="0" smtClean="0">
                <a:solidFill>
                  <a:srgbClr val="0070C0"/>
                </a:solidFill>
              </a:rPr>
              <a:t>#</a:t>
            </a:r>
            <a:r>
              <a:rPr lang="en-IE" dirty="0" err="1" smtClean="0">
                <a:solidFill>
                  <a:srgbClr val="0070C0"/>
                </a:solidFill>
              </a:rPr>
              <a:t>esconfs</a:t>
            </a:r>
            <a:endParaRPr lang="en-GB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728954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Screen Shot 2012-03-10 at 11.36.50 A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76064"/>
            <a:ext cx="9144000" cy="6021288"/>
          </a:xfrm>
          <a:prstGeom prst="rect">
            <a:avLst/>
          </a:prstGeom>
        </p:spPr>
      </p:pic>
      <p:pic>
        <p:nvPicPr>
          <p:cNvPr id="7" name="Picture 10" descr="http://img.gawkerassets.com/post/4/2012/06/new-twitter-logo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469" r="19895"/>
          <a:stretch/>
        </p:blipFill>
        <p:spPr bwMode="auto">
          <a:xfrm>
            <a:off x="35496" y="6180003"/>
            <a:ext cx="706761" cy="6779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755576" y="6194473"/>
            <a:ext cx="110946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dirty="0" smtClean="0">
                <a:solidFill>
                  <a:srgbClr val="0070C0"/>
                </a:solidFill>
              </a:rPr>
              <a:t>@</a:t>
            </a:r>
            <a:r>
              <a:rPr lang="en-IE" dirty="0" err="1" smtClean="0">
                <a:solidFill>
                  <a:srgbClr val="0070C0"/>
                </a:solidFill>
              </a:rPr>
              <a:t>esconfs</a:t>
            </a:r>
            <a:endParaRPr lang="en-IE" dirty="0" smtClean="0">
              <a:solidFill>
                <a:srgbClr val="0070C0"/>
              </a:solidFill>
            </a:endParaRPr>
          </a:p>
          <a:p>
            <a:r>
              <a:rPr lang="en-IE" dirty="0" smtClean="0">
                <a:solidFill>
                  <a:srgbClr val="0070C0"/>
                </a:solidFill>
              </a:rPr>
              <a:t>#</a:t>
            </a:r>
            <a:r>
              <a:rPr lang="en-IE" dirty="0" err="1" smtClean="0">
                <a:solidFill>
                  <a:srgbClr val="0070C0"/>
                </a:solidFill>
              </a:rPr>
              <a:t>esconfs</a:t>
            </a:r>
            <a:endParaRPr lang="en-GB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916508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Michael Kelly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1916833"/>
            <a:ext cx="7772400" cy="2490068"/>
          </a:xfrm>
        </p:spPr>
        <p:txBody>
          <a:bodyPr>
            <a:normAutofit fontScale="92500" lnSpcReduction="20000"/>
          </a:bodyPr>
          <a:lstStyle/>
          <a:p>
            <a:pPr fontAlgn="t"/>
            <a:r>
              <a:rPr lang="en-US" dirty="0"/>
              <a:t>Managing Partner, DeveloperTown</a:t>
            </a:r>
          </a:p>
          <a:p>
            <a:pPr fontAlgn="t"/>
            <a:r>
              <a:rPr lang="en-US" dirty="0" err="1" smtClean="0"/>
              <a:t>www.DeveloperTown.com</a:t>
            </a:r>
            <a:endParaRPr lang="en-US" dirty="0" smtClean="0"/>
          </a:p>
          <a:p>
            <a:pPr fontAlgn="t"/>
            <a:endParaRPr lang="en-US" dirty="0"/>
          </a:p>
          <a:p>
            <a:pPr fontAlgn="t"/>
            <a:r>
              <a:rPr lang="en-US" dirty="0"/>
              <a:t>Past President, Association for Software Testing</a:t>
            </a:r>
          </a:p>
          <a:p>
            <a:pPr fontAlgn="t"/>
            <a:r>
              <a:rPr lang="en-US" dirty="0" err="1"/>
              <a:t>www.AssociationForSoftwareTesting.org</a:t>
            </a:r>
            <a:endParaRPr lang="en-US" dirty="0"/>
          </a:p>
          <a:p>
            <a:pPr fontAlgn="t"/>
            <a:endParaRPr lang="en-US" dirty="0" smtClean="0"/>
          </a:p>
          <a:p>
            <a:pPr fontAlgn="t"/>
            <a:r>
              <a:rPr lang="en-US" dirty="0" smtClean="0"/>
              <a:t>Articles </a:t>
            </a:r>
            <a:r>
              <a:rPr lang="en-US" dirty="0"/>
              <a:t>and Blogs</a:t>
            </a:r>
          </a:p>
          <a:p>
            <a:pPr fontAlgn="t"/>
            <a:r>
              <a:rPr lang="en-US" dirty="0" err="1"/>
              <a:t>www.MichaelDKelly.com</a:t>
            </a:r>
            <a:r>
              <a:rPr lang="en-US" dirty="0"/>
              <a:t> </a:t>
            </a:r>
          </a:p>
          <a:p>
            <a:endParaRPr lang="en-US" dirty="0"/>
          </a:p>
        </p:txBody>
      </p:sp>
      <p:pic>
        <p:nvPicPr>
          <p:cNvPr id="8" name="Picture 10" descr="http://img.gawkerassets.com/post/4/2012/06/new-twitter-logo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469" r="19895"/>
          <a:stretch/>
        </p:blipFill>
        <p:spPr bwMode="auto">
          <a:xfrm>
            <a:off x="179512" y="6180003"/>
            <a:ext cx="706761" cy="6779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886273" y="6194473"/>
            <a:ext cx="110946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dirty="0" smtClean="0">
                <a:solidFill>
                  <a:srgbClr val="0070C0"/>
                </a:solidFill>
              </a:rPr>
              <a:t>@</a:t>
            </a:r>
            <a:r>
              <a:rPr lang="en-IE" dirty="0" err="1" smtClean="0">
                <a:solidFill>
                  <a:srgbClr val="0070C0"/>
                </a:solidFill>
              </a:rPr>
              <a:t>esconfs</a:t>
            </a:r>
            <a:endParaRPr lang="en-IE" dirty="0" smtClean="0">
              <a:solidFill>
                <a:srgbClr val="0070C0"/>
              </a:solidFill>
            </a:endParaRPr>
          </a:p>
          <a:p>
            <a:r>
              <a:rPr lang="en-IE" dirty="0" smtClean="0">
                <a:solidFill>
                  <a:srgbClr val="0070C0"/>
                </a:solidFill>
              </a:rPr>
              <a:t>#</a:t>
            </a:r>
            <a:r>
              <a:rPr lang="en-IE" dirty="0" err="1" smtClean="0">
                <a:solidFill>
                  <a:srgbClr val="0070C0"/>
                </a:solidFill>
              </a:rPr>
              <a:t>esconfs</a:t>
            </a:r>
            <a:endParaRPr lang="en-GB" dirty="0">
              <a:solidFill>
                <a:srgbClr val="0070C0"/>
              </a:solidFill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4"/>
          <a:srcRect l="14696" t="11193" r="22284" b="7357"/>
          <a:stretch/>
        </p:blipFill>
        <p:spPr>
          <a:xfrm>
            <a:off x="5691544" y="3160688"/>
            <a:ext cx="1832783" cy="2368684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948264" y="2492896"/>
            <a:ext cx="1587606" cy="25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812537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Screen Shot 2012-03-10 at 11.37.03 A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9144000" cy="6857999"/>
          </a:xfrm>
          <a:prstGeom prst="rect">
            <a:avLst/>
          </a:prstGeom>
        </p:spPr>
      </p:pic>
      <p:pic>
        <p:nvPicPr>
          <p:cNvPr id="7" name="Picture 10" descr="http://img.gawkerassets.com/post/4/2012/06/new-twitter-logo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469" r="19895"/>
          <a:stretch/>
        </p:blipFill>
        <p:spPr bwMode="auto">
          <a:xfrm>
            <a:off x="35496" y="6180003"/>
            <a:ext cx="706761" cy="6779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755576" y="6194473"/>
            <a:ext cx="110946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dirty="0" smtClean="0">
                <a:solidFill>
                  <a:srgbClr val="0070C0"/>
                </a:solidFill>
              </a:rPr>
              <a:t>@</a:t>
            </a:r>
            <a:r>
              <a:rPr lang="en-IE" dirty="0" err="1" smtClean="0">
                <a:solidFill>
                  <a:srgbClr val="0070C0"/>
                </a:solidFill>
              </a:rPr>
              <a:t>esconfs</a:t>
            </a:r>
            <a:endParaRPr lang="en-IE" dirty="0" smtClean="0">
              <a:solidFill>
                <a:srgbClr val="0070C0"/>
              </a:solidFill>
            </a:endParaRPr>
          </a:p>
          <a:p>
            <a:r>
              <a:rPr lang="en-IE" dirty="0" smtClean="0">
                <a:solidFill>
                  <a:srgbClr val="0070C0"/>
                </a:solidFill>
              </a:rPr>
              <a:t>#</a:t>
            </a:r>
            <a:r>
              <a:rPr lang="en-IE" dirty="0" err="1" smtClean="0">
                <a:solidFill>
                  <a:srgbClr val="0070C0"/>
                </a:solidFill>
              </a:rPr>
              <a:t>esconfs</a:t>
            </a:r>
            <a:endParaRPr lang="en-GB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728954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Screen Shot 2012-03-10 at 11.37.07 A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04056"/>
            <a:ext cx="9144000" cy="6021288"/>
          </a:xfrm>
          <a:prstGeom prst="rect">
            <a:avLst/>
          </a:prstGeom>
        </p:spPr>
      </p:pic>
      <p:pic>
        <p:nvPicPr>
          <p:cNvPr id="7" name="Picture 10" descr="http://img.gawkerassets.com/post/4/2012/06/new-twitter-logo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469" r="19895"/>
          <a:stretch/>
        </p:blipFill>
        <p:spPr bwMode="auto">
          <a:xfrm>
            <a:off x="35496" y="6180003"/>
            <a:ext cx="706761" cy="6779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755576" y="6194473"/>
            <a:ext cx="110946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dirty="0" smtClean="0">
                <a:solidFill>
                  <a:srgbClr val="0070C0"/>
                </a:solidFill>
              </a:rPr>
              <a:t>@</a:t>
            </a:r>
            <a:r>
              <a:rPr lang="en-IE" dirty="0" err="1" smtClean="0">
                <a:solidFill>
                  <a:srgbClr val="0070C0"/>
                </a:solidFill>
              </a:rPr>
              <a:t>esconfs</a:t>
            </a:r>
            <a:endParaRPr lang="en-IE" dirty="0" smtClean="0">
              <a:solidFill>
                <a:srgbClr val="0070C0"/>
              </a:solidFill>
            </a:endParaRPr>
          </a:p>
          <a:p>
            <a:r>
              <a:rPr lang="en-IE" dirty="0" smtClean="0">
                <a:solidFill>
                  <a:srgbClr val="0070C0"/>
                </a:solidFill>
              </a:rPr>
              <a:t>#</a:t>
            </a:r>
            <a:r>
              <a:rPr lang="en-IE" dirty="0" err="1" smtClean="0">
                <a:solidFill>
                  <a:srgbClr val="0070C0"/>
                </a:solidFill>
              </a:rPr>
              <a:t>esconfs</a:t>
            </a:r>
            <a:endParaRPr lang="en-GB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728954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Screen Shot 2012-03-10 at 11.37.10 A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7" name="Picture 10" descr="http://img.gawkerassets.com/post/4/2012/06/new-twitter-logo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469" r="19895"/>
          <a:stretch/>
        </p:blipFill>
        <p:spPr bwMode="auto">
          <a:xfrm>
            <a:off x="35496" y="6180003"/>
            <a:ext cx="706761" cy="6779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755576" y="6194473"/>
            <a:ext cx="110946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dirty="0" smtClean="0">
                <a:solidFill>
                  <a:srgbClr val="0070C0"/>
                </a:solidFill>
              </a:rPr>
              <a:t>@</a:t>
            </a:r>
            <a:r>
              <a:rPr lang="en-IE" dirty="0" err="1" smtClean="0">
                <a:solidFill>
                  <a:srgbClr val="0070C0"/>
                </a:solidFill>
              </a:rPr>
              <a:t>esconfs</a:t>
            </a:r>
            <a:endParaRPr lang="en-IE" dirty="0" smtClean="0">
              <a:solidFill>
                <a:srgbClr val="0070C0"/>
              </a:solidFill>
            </a:endParaRPr>
          </a:p>
          <a:p>
            <a:r>
              <a:rPr lang="en-IE" dirty="0" smtClean="0">
                <a:solidFill>
                  <a:srgbClr val="0070C0"/>
                </a:solidFill>
              </a:rPr>
              <a:t>#</a:t>
            </a:r>
            <a:r>
              <a:rPr lang="en-IE" dirty="0" err="1" smtClean="0">
                <a:solidFill>
                  <a:srgbClr val="0070C0"/>
                </a:solidFill>
              </a:rPr>
              <a:t>esconfs</a:t>
            </a:r>
            <a:endParaRPr lang="en-GB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465855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Screen Shot 2012-03-10 at 11.37.13 A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20688"/>
            <a:ext cx="9144000" cy="6237312"/>
          </a:xfrm>
          <a:prstGeom prst="rect">
            <a:avLst/>
          </a:prstGeom>
        </p:spPr>
      </p:pic>
      <p:pic>
        <p:nvPicPr>
          <p:cNvPr id="7" name="Picture 10" descr="http://img.gawkerassets.com/post/4/2012/06/new-twitter-logo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469" r="19895"/>
          <a:stretch/>
        </p:blipFill>
        <p:spPr bwMode="auto">
          <a:xfrm>
            <a:off x="35496" y="6180003"/>
            <a:ext cx="706761" cy="6779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755576" y="6194473"/>
            <a:ext cx="110946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dirty="0" smtClean="0">
                <a:solidFill>
                  <a:srgbClr val="0070C0"/>
                </a:solidFill>
              </a:rPr>
              <a:t>@</a:t>
            </a:r>
            <a:r>
              <a:rPr lang="en-IE" dirty="0" err="1" smtClean="0">
                <a:solidFill>
                  <a:srgbClr val="0070C0"/>
                </a:solidFill>
              </a:rPr>
              <a:t>esconfs</a:t>
            </a:r>
            <a:endParaRPr lang="en-IE" dirty="0" smtClean="0">
              <a:solidFill>
                <a:srgbClr val="0070C0"/>
              </a:solidFill>
            </a:endParaRPr>
          </a:p>
          <a:p>
            <a:r>
              <a:rPr lang="en-IE" dirty="0" smtClean="0">
                <a:solidFill>
                  <a:srgbClr val="0070C0"/>
                </a:solidFill>
              </a:rPr>
              <a:t>#</a:t>
            </a:r>
            <a:r>
              <a:rPr lang="en-IE" dirty="0" err="1" smtClean="0">
                <a:solidFill>
                  <a:srgbClr val="0070C0"/>
                </a:solidFill>
              </a:rPr>
              <a:t>esconfs</a:t>
            </a:r>
            <a:endParaRPr lang="en-GB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465855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Screen Shot 2012-03-10 at 11.37.16 A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20688"/>
            <a:ext cx="9144000" cy="6048672"/>
          </a:xfrm>
          <a:prstGeom prst="rect">
            <a:avLst/>
          </a:prstGeom>
        </p:spPr>
      </p:pic>
      <p:pic>
        <p:nvPicPr>
          <p:cNvPr id="7" name="Picture 10" descr="http://img.gawkerassets.com/post/4/2012/06/new-twitter-logo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469" r="19895"/>
          <a:stretch/>
        </p:blipFill>
        <p:spPr bwMode="auto">
          <a:xfrm>
            <a:off x="35496" y="6180003"/>
            <a:ext cx="706761" cy="6779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755576" y="6194473"/>
            <a:ext cx="110946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dirty="0" smtClean="0">
                <a:solidFill>
                  <a:srgbClr val="0070C0"/>
                </a:solidFill>
              </a:rPr>
              <a:t>@</a:t>
            </a:r>
            <a:r>
              <a:rPr lang="en-IE" dirty="0" err="1" smtClean="0">
                <a:solidFill>
                  <a:srgbClr val="0070C0"/>
                </a:solidFill>
              </a:rPr>
              <a:t>esconfs</a:t>
            </a:r>
            <a:endParaRPr lang="en-IE" dirty="0" smtClean="0">
              <a:solidFill>
                <a:srgbClr val="0070C0"/>
              </a:solidFill>
            </a:endParaRPr>
          </a:p>
          <a:p>
            <a:r>
              <a:rPr lang="en-IE" dirty="0" smtClean="0">
                <a:solidFill>
                  <a:srgbClr val="0070C0"/>
                </a:solidFill>
              </a:rPr>
              <a:t>#</a:t>
            </a:r>
            <a:r>
              <a:rPr lang="en-IE" dirty="0" err="1" smtClean="0">
                <a:solidFill>
                  <a:srgbClr val="0070C0"/>
                </a:solidFill>
              </a:rPr>
              <a:t>esconfs</a:t>
            </a:r>
            <a:endParaRPr lang="en-GB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465855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Screen Shot 2012-03-10 at 11.37.19 A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36712"/>
            <a:ext cx="9144000" cy="5616624"/>
          </a:xfrm>
          <a:prstGeom prst="rect">
            <a:avLst/>
          </a:prstGeom>
        </p:spPr>
      </p:pic>
      <p:pic>
        <p:nvPicPr>
          <p:cNvPr id="7" name="Picture 10" descr="http://img.gawkerassets.com/post/4/2012/06/new-twitter-logo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469" r="19895"/>
          <a:stretch/>
        </p:blipFill>
        <p:spPr bwMode="auto">
          <a:xfrm>
            <a:off x="35496" y="6180003"/>
            <a:ext cx="706761" cy="6779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755576" y="6194473"/>
            <a:ext cx="110946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dirty="0" smtClean="0">
                <a:solidFill>
                  <a:srgbClr val="0070C0"/>
                </a:solidFill>
              </a:rPr>
              <a:t>@</a:t>
            </a:r>
            <a:r>
              <a:rPr lang="en-IE" dirty="0" err="1" smtClean="0">
                <a:solidFill>
                  <a:srgbClr val="0070C0"/>
                </a:solidFill>
              </a:rPr>
              <a:t>esconfs</a:t>
            </a:r>
            <a:endParaRPr lang="en-IE" dirty="0" smtClean="0">
              <a:solidFill>
                <a:srgbClr val="0070C0"/>
              </a:solidFill>
            </a:endParaRPr>
          </a:p>
          <a:p>
            <a:r>
              <a:rPr lang="en-IE" dirty="0" smtClean="0">
                <a:solidFill>
                  <a:srgbClr val="0070C0"/>
                </a:solidFill>
              </a:rPr>
              <a:t>#</a:t>
            </a:r>
            <a:r>
              <a:rPr lang="en-IE" dirty="0" err="1" smtClean="0">
                <a:solidFill>
                  <a:srgbClr val="0070C0"/>
                </a:solidFill>
              </a:rPr>
              <a:t>esconfs</a:t>
            </a:r>
            <a:endParaRPr lang="en-GB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935548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10" descr="http://img.gawkerassets.com/post/4/2012/06/new-twitter-logo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469" r="19895"/>
          <a:stretch/>
        </p:blipFill>
        <p:spPr bwMode="auto">
          <a:xfrm>
            <a:off x="35496" y="6180003"/>
            <a:ext cx="706761" cy="6779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755576" y="6194473"/>
            <a:ext cx="110946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dirty="0" smtClean="0">
                <a:solidFill>
                  <a:srgbClr val="0070C0"/>
                </a:solidFill>
              </a:rPr>
              <a:t>@</a:t>
            </a:r>
            <a:r>
              <a:rPr lang="en-IE" dirty="0" err="1" smtClean="0">
                <a:solidFill>
                  <a:srgbClr val="0070C0"/>
                </a:solidFill>
              </a:rPr>
              <a:t>esconfs</a:t>
            </a:r>
            <a:endParaRPr lang="en-IE" dirty="0" smtClean="0">
              <a:solidFill>
                <a:srgbClr val="0070C0"/>
              </a:solidFill>
            </a:endParaRPr>
          </a:p>
          <a:p>
            <a:r>
              <a:rPr lang="en-IE" dirty="0" smtClean="0">
                <a:solidFill>
                  <a:srgbClr val="0070C0"/>
                </a:solidFill>
              </a:rPr>
              <a:t>#</a:t>
            </a:r>
            <a:r>
              <a:rPr lang="en-IE" dirty="0" err="1" smtClean="0">
                <a:solidFill>
                  <a:srgbClr val="0070C0"/>
                </a:solidFill>
              </a:rPr>
              <a:t>esconfs</a:t>
            </a:r>
            <a:endParaRPr lang="en-GB" dirty="0">
              <a:solidFill>
                <a:srgbClr val="0070C0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5100" y="1435100"/>
            <a:ext cx="8801100" cy="3975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078286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Screen Shot 2012-03-10 at 11.37.23 A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20688"/>
            <a:ext cx="9144000" cy="5976664"/>
          </a:xfrm>
          <a:prstGeom prst="rect">
            <a:avLst/>
          </a:prstGeom>
        </p:spPr>
      </p:pic>
      <p:pic>
        <p:nvPicPr>
          <p:cNvPr id="7" name="Picture 10" descr="http://img.gawkerassets.com/post/4/2012/06/new-twitter-logo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469" r="19895"/>
          <a:stretch/>
        </p:blipFill>
        <p:spPr bwMode="auto">
          <a:xfrm>
            <a:off x="35496" y="6180003"/>
            <a:ext cx="706761" cy="6779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755576" y="6194473"/>
            <a:ext cx="110946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dirty="0" smtClean="0">
                <a:solidFill>
                  <a:srgbClr val="0070C0"/>
                </a:solidFill>
              </a:rPr>
              <a:t>@</a:t>
            </a:r>
            <a:r>
              <a:rPr lang="en-IE" dirty="0" err="1" smtClean="0">
                <a:solidFill>
                  <a:srgbClr val="0070C0"/>
                </a:solidFill>
              </a:rPr>
              <a:t>esconfs</a:t>
            </a:r>
            <a:endParaRPr lang="en-IE" dirty="0" smtClean="0">
              <a:solidFill>
                <a:srgbClr val="0070C0"/>
              </a:solidFill>
            </a:endParaRPr>
          </a:p>
          <a:p>
            <a:r>
              <a:rPr lang="en-IE" dirty="0" smtClean="0">
                <a:solidFill>
                  <a:srgbClr val="0070C0"/>
                </a:solidFill>
              </a:rPr>
              <a:t>#</a:t>
            </a:r>
            <a:r>
              <a:rPr lang="en-IE" dirty="0" err="1" smtClean="0">
                <a:solidFill>
                  <a:srgbClr val="0070C0"/>
                </a:solidFill>
              </a:rPr>
              <a:t>esconfs</a:t>
            </a:r>
            <a:endParaRPr lang="en-GB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935548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Screen Shot 2012-03-10 at 11.25.34 A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08720"/>
            <a:ext cx="9144000" cy="5544616"/>
          </a:xfrm>
          <a:prstGeom prst="rect">
            <a:avLst/>
          </a:prstGeom>
        </p:spPr>
      </p:pic>
      <p:pic>
        <p:nvPicPr>
          <p:cNvPr id="7" name="Picture 10" descr="http://img.gawkerassets.com/post/4/2012/06/new-twitter-logo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469" r="19895"/>
          <a:stretch/>
        </p:blipFill>
        <p:spPr bwMode="auto">
          <a:xfrm>
            <a:off x="35496" y="6180003"/>
            <a:ext cx="706761" cy="6779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755576" y="6194473"/>
            <a:ext cx="110946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dirty="0" smtClean="0">
                <a:solidFill>
                  <a:srgbClr val="0070C0"/>
                </a:solidFill>
              </a:rPr>
              <a:t>@</a:t>
            </a:r>
            <a:r>
              <a:rPr lang="en-IE" dirty="0" err="1" smtClean="0">
                <a:solidFill>
                  <a:srgbClr val="0070C0"/>
                </a:solidFill>
              </a:rPr>
              <a:t>esconfs</a:t>
            </a:r>
            <a:endParaRPr lang="en-IE" dirty="0" smtClean="0">
              <a:solidFill>
                <a:srgbClr val="0070C0"/>
              </a:solidFill>
            </a:endParaRPr>
          </a:p>
          <a:p>
            <a:r>
              <a:rPr lang="en-IE" dirty="0" smtClean="0">
                <a:solidFill>
                  <a:srgbClr val="0070C0"/>
                </a:solidFill>
              </a:rPr>
              <a:t>#</a:t>
            </a:r>
            <a:r>
              <a:rPr lang="en-IE" dirty="0" err="1" smtClean="0">
                <a:solidFill>
                  <a:srgbClr val="0070C0"/>
                </a:solidFill>
              </a:rPr>
              <a:t>esconfs</a:t>
            </a:r>
            <a:endParaRPr lang="en-GB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368816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Screen Shot 2012-03-10 at 11.25.37 A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7" name="Picture 10" descr="http://img.gawkerassets.com/post/4/2012/06/new-twitter-logo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469" r="19895"/>
          <a:stretch/>
        </p:blipFill>
        <p:spPr bwMode="auto">
          <a:xfrm>
            <a:off x="35496" y="6180003"/>
            <a:ext cx="706761" cy="6779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755576" y="6194473"/>
            <a:ext cx="110946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dirty="0" smtClean="0">
                <a:solidFill>
                  <a:srgbClr val="0070C0"/>
                </a:solidFill>
              </a:rPr>
              <a:t>@</a:t>
            </a:r>
            <a:r>
              <a:rPr lang="en-IE" dirty="0" err="1" smtClean="0">
                <a:solidFill>
                  <a:srgbClr val="0070C0"/>
                </a:solidFill>
              </a:rPr>
              <a:t>esconfs</a:t>
            </a:r>
            <a:endParaRPr lang="en-IE" dirty="0" smtClean="0">
              <a:solidFill>
                <a:srgbClr val="0070C0"/>
              </a:solidFill>
            </a:endParaRPr>
          </a:p>
          <a:p>
            <a:r>
              <a:rPr lang="en-IE" dirty="0" smtClean="0">
                <a:solidFill>
                  <a:srgbClr val="0070C0"/>
                </a:solidFill>
              </a:rPr>
              <a:t>#</a:t>
            </a:r>
            <a:r>
              <a:rPr lang="en-IE" dirty="0" err="1" smtClean="0">
                <a:solidFill>
                  <a:srgbClr val="0070C0"/>
                </a:solidFill>
              </a:rPr>
              <a:t>esconfs</a:t>
            </a:r>
            <a:endParaRPr lang="en-GB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585186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Screen Shot 2012-03-10 at 11.25.39 A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7" name="Picture 10" descr="http://img.gawkerassets.com/post/4/2012/06/new-twitter-logo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469" r="19895"/>
          <a:stretch/>
        </p:blipFill>
        <p:spPr bwMode="auto">
          <a:xfrm>
            <a:off x="35496" y="6180003"/>
            <a:ext cx="706761" cy="6779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755576" y="6194473"/>
            <a:ext cx="110946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dirty="0" smtClean="0">
                <a:solidFill>
                  <a:srgbClr val="0070C0"/>
                </a:solidFill>
              </a:rPr>
              <a:t>@</a:t>
            </a:r>
            <a:r>
              <a:rPr lang="en-IE" dirty="0" err="1" smtClean="0">
                <a:solidFill>
                  <a:srgbClr val="0070C0"/>
                </a:solidFill>
              </a:rPr>
              <a:t>esconfs</a:t>
            </a:r>
            <a:endParaRPr lang="en-IE" dirty="0" smtClean="0">
              <a:solidFill>
                <a:srgbClr val="0070C0"/>
              </a:solidFill>
            </a:endParaRPr>
          </a:p>
          <a:p>
            <a:r>
              <a:rPr lang="en-IE" dirty="0" smtClean="0">
                <a:solidFill>
                  <a:srgbClr val="0070C0"/>
                </a:solidFill>
              </a:rPr>
              <a:t>#</a:t>
            </a:r>
            <a:r>
              <a:rPr lang="en-IE" dirty="0" err="1" smtClean="0">
                <a:solidFill>
                  <a:srgbClr val="0070C0"/>
                </a:solidFill>
              </a:rPr>
              <a:t>esconfs</a:t>
            </a:r>
            <a:endParaRPr lang="en-GB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578530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Screen Shot 2012-03-10 at 11.25.43 A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08720"/>
            <a:ext cx="9144000" cy="5616624"/>
          </a:xfrm>
          <a:prstGeom prst="rect">
            <a:avLst/>
          </a:prstGeom>
        </p:spPr>
      </p:pic>
      <p:pic>
        <p:nvPicPr>
          <p:cNvPr id="7" name="Picture 10" descr="http://img.gawkerassets.com/post/4/2012/06/new-twitter-logo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469" r="19895"/>
          <a:stretch/>
        </p:blipFill>
        <p:spPr bwMode="auto">
          <a:xfrm>
            <a:off x="35496" y="6180003"/>
            <a:ext cx="706761" cy="6779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755576" y="6194473"/>
            <a:ext cx="110946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dirty="0" smtClean="0">
                <a:solidFill>
                  <a:srgbClr val="0070C0"/>
                </a:solidFill>
              </a:rPr>
              <a:t>@</a:t>
            </a:r>
            <a:r>
              <a:rPr lang="en-IE" dirty="0" err="1" smtClean="0">
                <a:solidFill>
                  <a:srgbClr val="0070C0"/>
                </a:solidFill>
              </a:rPr>
              <a:t>esconfs</a:t>
            </a:r>
            <a:endParaRPr lang="en-IE" dirty="0" smtClean="0">
              <a:solidFill>
                <a:srgbClr val="0070C0"/>
              </a:solidFill>
            </a:endParaRPr>
          </a:p>
          <a:p>
            <a:r>
              <a:rPr lang="en-IE" dirty="0" smtClean="0">
                <a:solidFill>
                  <a:srgbClr val="0070C0"/>
                </a:solidFill>
              </a:rPr>
              <a:t>#</a:t>
            </a:r>
            <a:r>
              <a:rPr lang="en-IE" dirty="0" err="1" smtClean="0">
                <a:solidFill>
                  <a:srgbClr val="0070C0"/>
                </a:solidFill>
              </a:rPr>
              <a:t>esconfs</a:t>
            </a:r>
            <a:endParaRPr lang="en-GB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8410161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Screen Shot 2012-03-10 at 11.25.45 A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20688"/>
            <a:ext cx="9144000" cy="5832648"/>
          </a:xfrm>
          <a:prstGeom prst="rect">
            <a:avLst/>
          </a:prstGeom>
        </p:spPr>
      </p:pic>
      <p:pic>
        <p:nvPicPr>
          <p:cNvPr id="7" name="Picture 10" descr="http://img.gawkerassets.com/post/4/2012/06/new-twitter-logo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469" r="19895"/>
          <a:stretch/>
        </p:blipFill>
        <p:spPr bwMode="auto">
          <a:xfrm>
            <a:off x="35496" y="6180003"/>
            <a:ext cx="706761" cy="6779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755576" y="6194473"/>
            <a:ext cx="110946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dirty="0" smtClean="0">
                <a:solidFill>
                  <a:srgbClr val="0070C0"/>
                </a:solidFill>
              </a:rPr>
              <a:t>@</a:t>
            </a:r>
            <a:r>
              <a:rPr lang="en-IE" dirty="0" err="1" smtClean="0">
                <a:solidFill>
                  <a:srgbClr val="0070C0"/>
                </a:solidFill>
              </a:rPr>
              <a:t>esconfs</a:t>
            </a:r>
            <a:endParaRPr lang="en-IE" dirty="0" smtClean="0">
              <a:solidFill>
                <a:srgbClr val="0070C0"/>
              </a:solidFill>
            </a:endParaRPr>
          </a:p>
          <a:p>
            <a:r>
              <a:rPr lang="en-IE" dirty="0" smtClean="0">
                <a:solidFill>
                  <a:srgbClr val="0070C0"/>
                </a:solidFill>
              </a:rPr>
              <a:t>#</a:t>
            </a:r>
            <a:r>
              <a:rPr lang="en-IE" dirty="0" err="1" smtClean="0">
                <a:solidFill>
                  <a:srgbClr val="0070C0"/>
                </a:solidFill>
              </a:rPr>
              <a:t>esconfs</a:t>
            </a:r>
            <a:endParaRPr lang="en-GB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061637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Screen Shot 2012-03-10 at 11.44.30 A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36712"/>
            <a:ext cx="9144000" cy="5760640"/>
          </a:xfrm>
          <a:prstGeom prst="rect">
            <a:avLst/>
          </a:prstGeom>
        </p:spPr>
      </p:pic>
      <p:pic>
        <p:nvPicPr>
          <p:cNvPr id="7" name="Picture 10" descr="http://img.gawkerassets.com/post/4/2012/06/new-twitter-logo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469" r="19895"/>
          <a:stretch/>
        </p:blipFill>
        <p:spPr bwMode="auto">
          <a:xfrm>
            <a:off x="35496" y="6180003"/>
            <a:ext cx="706761" cy="6779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755576" y="6194473"/>
            <a:ext cx="110946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dirty="0" smtClean="0">
                <a:solidFill>
                  <a:srgbClr val="0070C0"/>
                </a:solidFill>
              </a:rPr>
              <a:t>@</a:t>
            </a:r>
            <a:r>
              <a:rPr lang="en-IE" dirty="0" err="1" smtClean="0">
                <a:solidFill>
                  <a:srgbClr val="0070C0"/>
                </a:solidFill>
              </a:rPr>
              <a:t>esconfs</a:t>
            </a:r>
            <a:endParaRPr lang="en-IE" dirty="0" smtClean="0">
              <a:solidFill>
                <a:srgbClr val="0070C0"/>
              </a:solidFill>
            </a:endParaRPr>
          </a:p>
          <a:p>
            <a:r>
              <a:rPr lang="en-IE" dirty="0" smtClean="0">
                <a:solidFill>
                  <a:srgbClr val="0070C0"/>
                </a:solidFill>
              </a:rPr>
              <a:t>#</a:t>
            </a:r>
            <a:r>
              <a:rPr lang="en-IE" dirty="0" err="1" smtClean="0">
                <a:solidFill>
                  <a:srgbClr val="0070C0"/>
                </a:solidFill>
              </a:rPr>
              <a:t>esconfs</a:t>
            </a:r>
            <a:endParaRPr lang="en-GB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617285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Screen Shot 2012-03-10 at 11.26.08 A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7" name="Picture 10" descr="http://img.gawkerassets.com/post/4/2012/06/new-twitter-logo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469" r="19895"/>
          <a:stretch/>
        </p:blipFill>
        <p:spPr bwMode="auto">
          <a:xfrm>
            <a:off x="35496" y="6180003"/>
            <a:ext cx="706761" cy="6779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755576" y="6194473"/>
            <a:ext cx="110946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dirty="0" smtClean="0">
                <a:solidFill>
                  <a:srgbClr val="0070C0"/>
                </a:solidFill>
              </a:rPr>
              <a:t>@</a:t>
            </a:r>
            <a:r>
              <a:rPr lang="en-IE" dirty="0" err="1" smtClean="0">
                <a:solidFill>
                  <a:srgbClr val="0070C0"/>
                </a:solidFill>
              </a:rPr>
              <a:t>esconfs</a:t>
            </a:r>
            <a:endParaRPr lang="en-IE" dirty="0" smtClean="0">
              <a:solidFill>
                <a:srgbClr val="0070C0"/>
              </a:solidFill>
            </a:endParaRPr>
          </a:p>
          <a:p>
            <a:r>
              <a:rPr lang="en-IE" dirty="0" smtClean="0">
                <a:solidFill>
                  <a:srgbClr val="0070C0"/>
                </a:solidFill>
              </a:rPr>
              <a:t>#</a:t>
            </a:r>
            <a:r>
              <a:rPr lang="en-IE" dirty="0" err="1" smtClean="0">
                <a:solidFill>
                  <a:srgbClr val="0070C0"/>
                </a:solidFill>
              </a:rPr>
              <a:t>esconfs</a:t>
            </a:r>
            <a:endParaRPr lang="en-GB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214650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84</TotalTime>
  <Words>415</Words>
  <Application>Microsoft Macintosh PowerPoint</Application>
  <PresentationFormat>On-screen Show (4:3)</PresentationFormat>
  <Paragraphs>169</Paragraphs>
  <Slides>27</Slides>
  <Notes>26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28" baseType="lpstr">
      <vt:lpstr>Office Theme</vt:lpstr>
      <vt:lpstr>Michael Kelly, DeveloperTown</vt:lpstr>
      <vt:lpstr>Michael Kelly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John Doe, Company</dc:title>
  <dc:creator>Miriam O' Brien</dc:creator>
  <cp:lastModifiedBy>Michael Kelly</cp:lastModifiedBy>
  <cp:revision>13</cp:revision>
  <dcterms:created xsi:type="dcterms:W3CDTF">2012-09-06T15:32:33Z</dcterms:created>
  <dcterms:modified xsi:type="dcterms:W3CDTF">2013-01-22T16:53:11Z</dcterms:modified>
</cp:coreProperties>
</file>